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7"/>
  </p:notesMasterIdLst>
  <p:handoutMasterIdLst>
    <p:handoutMasterId r:id="rId8"/>
  </p:handoutMasterIdLst>
  <p:sldIdLst>
    <p:sldId id="264" r:id="rId3"/>
    <p:sldId id="265" r:id="rId4"/>
    <p:sldId id="266" r:id="rId5"/>
    <p:sldId id="267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546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28DFB2-A9B2-417F-A2EF-0003FF656663}" type="datetimeFigureOut">
              <a:rPr lang="en-US" smtClean="0"/>
              <a:t>6/14/2018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7CA4CA-8D25-4B5C-A20D-24444DEDF6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3112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625682-A2A6-4303-AB87-05149A6574A5}" type="datetimeFigureOut">
              <a:rPr lang="en-US" smtClean="0"/>
              <a:t>6/14/2018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D2A355-91A1-4F95-9F84-1C521B9FA6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1902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7"/>
          <p:cNvSpPr>
            <a:spLocks noChangeShapeType="1"/>
          </p:cNvSpPr>
          <p:nvPr/>
        </p:nvSpPr>
        <p:spPr bwMode="auto">
          <a:xfrm>
            <a:off x="228600" y="990600"/>
            <a:ext cx="8610600" cy="0"/>
          </a:xfrm>
          <a:prstGeom prst="line">
            <a:avLst/>
          </a:prstGeom>
          <a:noFill/>
          <a:ln w="6667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228600" y="1447800"/>
            <a:ext cx="2286000" cy="2514600"/>
            <a:chOff x="144" y="912"/>
            <a:chExt cx="1440" cy="1584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>
              <a:off x="960" y="912"/>
              <a:ext cx="52" cy="97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>
              <a:off x="844" y="912"/>
              <a:ext cx="52" cy="86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>
              <a:off x="727" y="912"/>
              <a:ext cx="52" cy="73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>
              <a:off x="610" y="912"/>
              <a:ext cx="52" cy="612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Rectangle 13"/>
            <p:cNvSpPr>
              <a:spLocks noChangeArrowheads="1"/>
            </p:cNvSpPr>
            <p:nvPr/>
          </p:nvSpPr>
          <p:spPr bwMode="auto">
            <a:xfrm>
              <a:off x="494" y="912"/>
              <a:ext cx="52" cy="49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377" y="912"/>
              <a:ext cx="52" cy="36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Rectangle 15"/>
            <p:cNvSpPr>
              <a:spLocks noChangeArrowheads="1"/>
            </p:cNvSpPr>
            <p:nvPr/>
          </p:nvSpPr>
          <p:spPr bwMode="auto">
            <a:xfrm>
              <a:off x="260" y="912"/>
              <a:ext cx="52" cy="249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Rectangle 16"/>
            <p:cNvSpPr>
              <a:spLocks noChangeArrowheads="1"/>
            </p:cNvSpPr>
            <p:nvPr/>
          </p:nvSpPr>
          <p:spPr bwMode="auto">
            <a:xfrm>
              <a:off x="144" y="912"/>
              <a:ext cx="52" cy="125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Rectangle 17"/>
            <p:cNvSpPr>
              <a:spLocks noChangeArrowheads="1"/>
            </p:cNvSpPr>
            <p:nvPr/>
          </p:nvSpPr>
          <p:spPr bwMode="auto">
            <a:xfrm>
              <a:off x="1077" y="912"/>
              <a:ext cx="49" cy="109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Rectangle 18"/>
            <p:cNvSpPr>
              <a:spLocks noChangeArrowheads="1"/>
            </p:cNvSpPr>
            <p:nvPr/>
          </p:nvSpPr>
          <p:spPr bwMode="auto">
            <a:xfrm>
              <a:off x="1191" y="912"/>
              <a:ext cx="49" cy="122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Rectangle 19"/>
            <p:cNvSpPr>
              <a:spLocks noChangeArrowheads="1"/>
            </p:cNvSpPr>
            <p:nvPr/>
          </p:nvSpPr>
          <p:spPr bwMode="auto">
            <a:xfrm>
              <a:off x="1304" y="912"/>
              <a:ext cx="49" cy="134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Rectangle 20"/>
            <p:cNvSpPr>
              <a:spLocks noChangeArrowheads="1"/>
            </p:cNvSpPr>
            <p:nvPr/>
          </p:nvSpPr>
          <p:spPr bwMode="auto">
            <a:xfrm>
              <a:off x="1418" y="912"/>
              <a:ext cx="52" cy="146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Rectangle 21"/>
            <p:cNvSpPr>
              <a:spLocks noChangeArrowheads="1"/>
            </p:cNvSpPr>
            <p:nvPr/>
          </p:nvSpPr>
          <p:spPr bwMode="auto">
            <a:xfrm>
              <a:off x="1535" y="912"/>
              <a:ext cx="49" cy="15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9" name="Line 22"/>
          <p:cNvSpPr>
            <a:spLocks noChangeShapeType="1"/>
          </p:cNvSpPr>
          <p:nvPr/>
        </p:nvSpPr>
        <p:spPr bwMode="auto">
          <a:xfrm>
            <a:off x="266700" y="6172200"/>
            <a:ext cx="8610600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895600" y="1371600"/>
            <a:ext cx="5867400" cy="2286000"/>
          </a:xfrm>
        </p:spPr>
        <p:txBody>
          <a:bodyPr/>
          <a:lstStyle>
            <a:lvl1pPr>
              <a:defRPr sz="45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5791200" cy="14478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600" b="1"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20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B3C73FB5-2BE0-4018-AAA2-DDB528D46304}" type="datetimeFigureOut">
              <a:rPr lang="en-US" smtClean="0"/>
              <a:t>6/14/2018</a:t>
            </a:fld>
            <a:endParaRPr lang="en-US"/>
          </a:p>
        </p:txBody>
      </p:sp>
      <p:sp>
        <p:nvSpPr>
          <p:cNvPr id="21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2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1A561D-63DA-43CE-8EF0-01DBAC32D6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7933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01A561D-63DA-43CE-8EF0-01DBAC32D6D2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C73FB5-2BE0-4018-AAA2-DDB528D46304}" type="datetimeFigureOut">
              <a:rPr lang="en-US" smtClean="0"/>
              <a:t>6/14/2018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62287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34200" y="457200"/>
            <a:ext cx="17526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400" y="457200"/>
            <a:ext cx="51054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01A561D-63DA-43CE-8EF0-01DBAC32D6D2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C73FB5-2BE0-4018-AAA2-DDB528D46304}" type="datetimeFigureOut">
              <a:rPr lang="en-US" smtClean="0"/>
              <a:t>6/14/2018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3734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7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5" name="Group 2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sp>
            <p:nvSpPr>
              <p:cNvPr id="15" name="Rectangle 3"/>
              <p:cNvSpPr>
                <a:spLocks noChangeArrowheads="1"/>
              </p:cNvSpPr>
              <p:nvPr/>
            </p:nvSpPr>
            <p:spPr bwMode="ltGray">
              <a:xfrm>
                <a:off x="2112" y="0"/>
                <a:ext cx="3648" cy="9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16" name="Group 4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5760" cy="4320"/>
                <a:chOff x="0" y="0"/>
                <a:chExt cx="5760" cy="4320"/>
              </a:xfrm>
            </p:grpSpPr>
            <p:sp>
              <p:nvSpPr>
                <p:cNvPr id="18" name="Line 5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9" name="Line 6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" name="Line 7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" name="Line 8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" name="Line 9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" name="Line 10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4" name="Line 11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5" name="Line 12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6" name="Line 13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" name="Line 14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8" name="Line 15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9" name="Line 16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" name="Line 17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" name="Line 18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" name="Line 19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" name="Line 20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" name="Line 21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5" name="Line 22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6" name="Line 23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7" name="Line 24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8" name="Line 25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9" name="Line 26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0" name="Line 27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1" name="Line 28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" name="Line 29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3" name="Line 30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4" name="Line 31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5" name="Line 32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" name="Line 33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7" name="Line 34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8" name="Line 35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9" name="Line 36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0" name="Line 37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" name="Line 38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2" name="Line 39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3" name="Line 40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4" name="Line 41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5" name="Line 42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6" name="Line 43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7" name="Line 44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8" name="Line 45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9" name="Line 46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0" name="Line 47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1" name="Line 48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2" name="Line 49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3" name="Line 50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4" name="Line 51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5" name="Line 52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6" name="Line 53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7" name="Line 54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8" name="Line 55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17" name="Line 56"/>
              <p:cNvSpPr>
                <a:spLocks noChangeShapeType="1"/>
              </p:cNvSpPr>
              <p:nvPr/>
            </p:nvSpPr>
            <p:spPr bwMode="ltGray">
              <a:xfrm>
                <a:off x="5568" y="0"/>
                <a:ext cx="0" cy="14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" name="Group 76"/>
            <p:cNvGrpSpPr>
              <a:grpSpLocks/>
            </p:cNvGrpSpPr>
            <p:nvPr userDrawn="1"/>
          </p:nvGrpSpPr>
          <p:grpSpPr bwMode="auto">
            <a:xfrm>
              <a:off x="3" y="559"/>
              <a:ext cx="4192" cy="1796"/>
              <a:chOff x="3" y="559"/>
              <a:chExt cx="4192" cy="1796"/>
            </a:xfrm>
          </p:grpSpPr>
          <p:sp>
            <p:nvSpPr>
              <p:cNvPr id="11" name="Line 65"/>
              <p:cNvSpPr>
                <a:spLocks noChangeShapeType="1"/>
              </p:cNvSpPr>
              <p:nvPr/>
            </p:nvSpPr>
            <p:spPr bwMode="ltGray">
              <a:xfrm>
                <a:off x="506" y="559"/>
                <a:ext cx="0" cy="1796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" name="Line 63"/>
              <p:cNvSpPr>
                <a:spLocks noChangeShapeType="1"/>
              </p:cNvSpPr>
              <p:nvPr/>
            </p:nvSpPr>
            <p:spPr bwMode="ltGray">
              <a:xfrm flipH="1" flipV="1">
                <a:off x="3" y="1924"/>
                <a:ext cx="32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" name="Line 64"/>
              <p:cNvSpPr>
                <a:spLocks noChangeShapeType="1"/>
              </p:cNvSpPr>
              <p:nvPr/>
            </p:nvSpPr>
            <p:spPr bwMode="ltGray">
              <a:xfrm flipH="1" flipV="1">
                <a:off x="384" y="938"/>
                <a:ext cx="38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" name="Arc 66"/>
              <p:cNvSpPr>
                <a:spLocks/>
              </p:cNvSpPr>
              <p:nvPr/>
            </p:nvSpPr>
            <p:spPr bwMode="ltGray">
              <a:xfrm rot="16200000" flipH="1">
                <a:off x="426" y="860"/>
                <a:ext cx="156" cy="157"/>
              </a:xfrm>
              <a:custGeom>
                <a:avLst/>
                <a:gdLst>
                  <a:gd name="T0" fmla="*/ 0 w 43195"/>
                  <a:gd name="T1" fmla="*/ 0 h 43200"/>
                  <a:gd name="T2" fmla="*/ 0 w 43195"/>
                  <a:gd name="T3" fmla="*/ 0 h 43200"/>
                  <a:gd name="T4" fmla="*/ 0 w 43195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7" name="Group 75"/>
            <p:cNvGrpSpPr>
              <a:grpSpLocks/>
            </p:cNvGrpSpPr>
            <p:nvPr userDrawn="1"/>
          </p:nvGrpSpPr>
          <p:grpSpPr bwMode="auto">
            <a:xfrm>
              <a:off x="1480" y="1952"/>
              <a:ext cx="3808" cy="1812"/>
              <a:chOff x="1480" y="1952"/>
              <a:chExt cx="3808" cy="1812"/>
            </a:xfrm>
          </p:grpSpPr>
          <p:sp>
            <p:nvSpPr>
              <p:cNvPr id="8" name="Line 67"/>
              <p:cNvSpPr>
                <a:spLocks noChangeShapeType="1"/>
              </p:cNvSpPr>
              <p:nvPr/>
            </p:nvSpPr>
            <p:spPr bwMode="ltGray">
              <a:xfrm flipV="1">
                <a:off x="1480" y="3442"/>
                <a:ext cx="38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" name="Line 68"/>
              <p:cNvSpPr>
                <a:spLocks noChangeShapeType="1"/>
              </p:cNvSpPr>
              <p:nvPr/>
            </p:nvSpPr>
            <p:spPr bwMode="ltGray">
              <a:xfrm flipH="1">
                <a:off x="5172" y="1952"/>
                <a:ext cx="0" cy="181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" name="Arc 69"/>
              <p:cNvSpPr>
                <a:spLocks/>
              </p:cNvSpPr>
              <p:nvPr/>
            </p:nvSpPr>
            <p:spPr bwMode="ltGray">
              <a:xfrm rot="5400000">
                <a:off x="5097" y="3346"/>
                <a:ext cx="156" cy="157"/>
              </a:xfrm>
              <a:custGeom>
                <a:avLst/>
                <a:gdLst>
                  <a:gd name="T0" fmla="*/ 0 w 43195"/>
                  <a:gd name="T1" fmla="*/ 0 h 43200"/>
                  <a:gd name="T2" fmla="*/ 0 w 43195"/>
                  <a:gd name="T3" fmla="*/ 0 h 43200"/>
                  <a:gd name="T4" fmla="*/ 0 w 43195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6201" name="Rectangle 57"/>
          <p:cNvSpPr>
            <a:spLocks noGrp="1" noChangeArrowheads="1"/>
          </p:cNvSpPr>
          <p:nvPr>
            <p:ph type="ctrTitle"/>
          </p:nvPr>
        </p:nvSpPr>
        <p:spPr>
          <a:xfrm>
            <a:off x="990600" y="17526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6202" name="Rectangle 58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309938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69" name="Rectangle 71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0" name="Rectangle 7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" name="Rectangle 7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F47B25E-347D-4E65-A564-48841142C2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887798"/>
      </p:ext>
    </p:extLst>
  </p:cSld>
  <p:clrMapOvr>
    <a:masterClrMapping/>
  </p:clrMapOvr>
  <p:transition spd="med">
    <p:blinds dir="vert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513964-AB0D-4D3D-AF34-A8E8472C3F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86787"/>
      </p:ext>
    </p:extLst>
  </p:cSld>
  <p:clrMapOvr>
    <a:masterClrMapping/>
  </p:clrMapOvr>
  <p:transition spd="med">
    <p:blinds dir="vert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98CBE9-A8D1-4A2A-8D03-E41F27F37C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503777"/>
      </p:ext>
    </p:extLst>
  </p:cSld>
  <p:clrMapOvr>
    <a:masterClrMapping/>
  </p:clrMapOvr>
  <p:transition spd="med">
    <p:blinds dir="vert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8C060A-B1AB-4D9B-B614-40648A6BF1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698362"/>
      </p:ext>
    </p:extLst>
  </p:cSld>
  <p:clrMapOvr>
    <a:masterClrMapping/>
  </p:clrMapOvr>
  <p:transition spd="med">
    <p:blinds dir="vert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A8D516-930D-4D44-8E71-27B010F8D7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6432185"/>
      </p:ext>
    </p:extLst>
  </p:cSld>
  <p:clrMapOvr>
    <a:masterClrMapping/>
  </p:clrMapOvr>
  <p:transition spd="med">
    <p:blinds dir="vert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875DFB-7733-4BF6-896C-11BB22FFFD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545683"/>
      </p:ext>
    </p:extLst>
  </p:cSld>
  <p:clrMapOvr>
    <a:masterClrMapping/>
  </p:clrMapOvr>
  <p:transition spd="med">
    <p:blinds dir="vert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10B19F-70F3-4480-90D8-2CA5A0DE41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632363"/>
      </p:ext>
    </p:extLst>
  </p:cSld>
  <p:clrMapOvr>
    <a:masterClrMapping/>
  </p:clrMapOvr>
  <p:transition spd="med">
    <p:blinds dir="vert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CA1789-CE36-4934-BE6E-956EEF728C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338596"/>
      </p:ext>
    </p:extLst>
  </p:cSld>
  <p:clrMapOvr>
    <a:masterClrMapping/>
  </p:clrMapOvr>
  <p:transition spd="med">
    <p:blinds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01A561D-63DA-43CE-8EF0-01DBAC32D6D2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C73FB5-2BE0-4018-AAA2-DDB528D46304}" type="datetimeFigureOut">
              <a:rPr lang="en-US" smtClean="0"/>
              <a:t>6/14/2018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08416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C99C47-53CB-4F43-A542-808B678BC1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701767"/>
      </p:ext>
    </p:extLst>
  </p:cSld>
  <p:clrMapOvr>
    <a:masterClrMapping/>
  </p:clrMapOvr>
  <p:transition spd="med">
    <p:blinds dir="vert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BF9842-F1A3-4FAD-9965-0688756A79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491916"/>
      </p:ext>
    </p:extLst>
  </p:cSld>
  <p:clrMapOvr>
    <a:masterClrMapping/>
  </p:clrMapOvr>
  <p:transition spd="med">
    <p:blinds dir="vert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0350" y="304800"/>
            <a:ext cx="200025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0"/>
            <a:ext cx="584835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A7DB2D-13FA-426D-A291-1DAB8C16E1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6430919"/>
      </p:ext>
    </p:extLst>
  </p:cSld>
  <p:clrMapOvr>
    <a:masterClrMapping/>
  </p:clrMapOvr>
  <p:transition spd="med">
    <p:blinds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01A561D-63DA-43CE-8EF0-01DBAC32D6D2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C73FB5-2BE0-4018-AAA2-DDB528D46304}" type="datetimeFigureOut">
              <a:rPr lang="en-US" smtClean="0"/>
              <a:t>6/14/2018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227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400" y="1981200"/>
            <a:ext cx="3429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57800" y="1981200"/>
            <a:ext cx="3429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01A561D-63DA-43CE-8EF0-01DBAC32D6D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C73FB5-2BE0-4018-AAA2-DDB528D46304}" type="datetimeFigureOut">
              <a:rPr lang="en-US" smtClean="0"/>
              <a:t>6/14/2018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85983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01A561D-63DA-43CE-8EF0-01DBAC32D6D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C73FB5-2BE0-4018-AAA2-DDB528D46304}" type="datetimeFigureOut">
              <a:rPr lang="en-US" smtClean="0"/>
              <a:t>6/14/2018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6198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01A561D-63DA-43CE-8EF0-01DBAC32D6D2}" type="slidenum">
              <a:rPr lang="en-US" smtClean="0"/>
              <a:t>‹#›</a:t>
            </a:fld>
            <a:endParaRPr lang="en-US"/>
          </a:p>
        </p:txBody>
      </p:sp>
      <p:sp>
        <p:nvSpPr>
          <p:cNvPr id="5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C73FB5-2BE0-4018-AAA2-DDB528D46304}" type="datetimeFigureOut">
              <a:rPr lang="en-US" smtClean="0"/>
              <a:t>6/14/2018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6737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01A561D-63DA-43CE-8EF0-01DBAC32D6D2}" type="slidenum">
              <a:rPr lang="en-US" smtClean="0"/>
              <a:t>‹#›</a:t>
            </a:fld>
            <a:endParaRPr lang="en-US"/>
          </a:p>
        </p:txBody>
      </p:sp>
      <p:sp>
        <p:nvSpPr>
          <p:cNvPr id="4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C73FB5-2BE0-4018-AAA2-DDB528D46304}" type="datetimeFigureOut">
              <a:rPr lang="en-US" smtClean="0"/>
              <a:t>6/14/2018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9662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01A561D-63DA-43CE-8EF0-01DBAC32D6D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C73FB5-2BE0-4018-AAA2-DDB528D46304}" type="datetimeFigureOut">
              <a:rPr lang="en-US" smtClean="0"/>
              <a:t>6/14/2018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7100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01A561D-63DA-43CE-8EF0-01DBAC32D6D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C73FB5-2BE0-4018-AAA2-DDB528D46304}" type="datetimeFigureOut">
              <a:rPr lang="en-US" smtClean="0"/>
              <a:t>6/14/2018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5314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76400" y="457200"/>
            <a:ext cx="70104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76400" y="1981200"/>
            <a:ext cx="7010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E01A561D-63DA-43CE-8EF0-01DBAC32D6D2}" type="slidenum">
              <a:rPr lang="en-US" smtClean="0"/>
              <a:t>‹#›</a:t>
            </a:fld>
            <a:endParaRPr lang="en-US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266700" y="6172200"/>
            <a:ext cx="8610600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1" name="Line 7"/>
          <p:cNvSpPr>
            <a:spLocks noChangeShapeType="1"/>
          </p:cNvSpPr>
          <p:nvPr/>
        </p:nvSpPr>
        <p:spPr bwMode="auto">
          <a:xfrm>
            <a:off x="228600" y="304800"/>
            <a:ext cx="8610600" cy="0"/>
          </a:xfrm>
          <a:prstGeom prst="line">
            <a:avLst/>
          </a:prstGeom>
          <a:noFill/>
          <a:ln w="762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032" name="Group 8"/>
          <p:cNvGrpSpPr>
            <a:grpSpLocks/>
          </p:cNvGrpSpPr>
          <p:nvPr/>
        </p:nvGrpSpPr>
        <p:grpSpPr bwMode="auto">
          <a:xfrm>
            <a:off x="228600" y="457200"/>
            <a:ext cx="1246188" cy="1371600"/>
            <a:chOff x="144" y="288"/>
            <a:chExt cx="785" cy="864"/>
          </a:xfrm>
        </p:grpSpPr>
        <p:sp>
          <p:nvSpPr>
            <p:cNvPr id="1034" name="Rectangle 9"/>
            <p:cNvSpPr>
              <a:spLocks noChangeArrowheads="1"/>
            </p:cNvSpPr>
            <p:nvPr/>
          </p:nvSpPr>
          <p:spPr bwMode="auto">
            <a:xfrm>
              <a:off x="589" y="288"/>
              <a:ext cx="28" cy="53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5" name="Rectangle 10"/>
            <p:cNvSpPr>
              <a:spLocks noChangeArrowheads="1"/>
            </p:cNvSpPr>
            <p:nvPr/>
          </p:nvSpPr>
          <p:spPr bwMode="auto">
            <a:xfrm>
              <a:off x="526" y="288"/>
              <a:ext cx="28" cy="47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6" name="Rectangle 11"/>
            <p:cNvSpPr>
              <a:spLocks noChangeArrowheads="1"/>
            </p:cNvSpPr>
            <p:nvPr/>
          </p:nvSpPr>
          <p:spPr bwMode="auto">
            <a:xfrm>
              <a:off x="462" y="288"/>
              <a:ext cx="28" cy="40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7" name="Rectangle 12"/>
            <p:cNvSpPr>
              <a:spLocks noChangeArrowheads="1"/>
            </p:cNvSpPr>
            <p:nvPr/>
          </p:nvSpPr>
          <p:spPr bwMode="auto">
            <a:xfrm>
              <a:off x="398" y="288"/>
              <a:ext cx="28" cy="334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8" name="Rectangle 13"/>
            <p:cNvSpPr>
              <a:spLocks noChangeArrowheads="1"/>
            </p:cNvSpPr>
            <p:nvPr/>
          </p:nvSpPr>
          <p:spPr bwMode="auto">
            <a:xfrm>
              <a:off x="335" y="288"/>
              <a:ext cx="28" cy="269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9" name="Rectangle 14"/>
            <p:cNvSpPr>
              <a:spLocks noChangeArrowheads="1"/>
            </p:cNvSpPr>
            <p:nvPr/>
          </p:nvSpPr>
          <p:spPr bwMode="auto">
            <a:xfrm>
              <a:off x="271" y="288"/>
              <a:ext cx="28" cy="19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0" name="Rectangle 15"/>
            <p:cNvSpPr>
              <a:spLocks noChangeArrowheads="1"/>
            </p:cNvSpPr>
            <p:nvPr/>
          </p:nvSpPr>
          <p:spPr bwMode="auto">
            <a:xfrm>
              <a:off x="207" y="288"/>
              <a:ext cx="29" cy="13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1" name="Rectangle 16"/>
            <p:cNvSpPr>
              <a:spLocks noChangeArrowheads="1"/>
            </p:cNvSpPr>
            <p:nvPr/>
          </p:nvSpPr>
          <p:spPr bwMode="auto">
            <a:xfrm>
              <a:off x="144" y="288"/>
              <a:ext cx="28" cy="68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2" name="Rectangle 17"/>
            <p:cNvSpPr>
              <a:spLocks noChangeArrowheads="1"/>
            </p:cNvSpPr>
            <p:nvPr/>
          </p:nvSpPr>
          <p:spPr bwMode="auto">
            <a:xfrm>
              <a:off x="653" y="288"/>
              <a:ext cx="26" cy="59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3" name="Rectangle 18"/>
            <p:cNvSpPr>
              <a:spLocks noChangeArrowheads="1"/>
            </p:cNvSpPr>
            <p:nvPr/>
          </p:nvSpPr>
          <p:spPr bwMode="auto">
            <a:xfrm>
              <a:off x="715" y="288"/>
              <a:ext cx="26" cy="66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4" name="Rectangle 19"/>
            <p:cNvSpPr>
              <a:spLocks noChangeArrowheads="1"/>
            </p:cNvSpPr>
            <p:nvPr/>
          </p:nvSpPr>
          <p:spPr bwMode="auto">
            <a:xfrm>
              <a:off x="776" y="288"/>
              <a:ext cx="27" cy="7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5" name="Rectangle 20"/>
            <p:cNvSpPr>
              <a:spLocks noChangeArrowheads="1"/>
            </p:cNvSpPr>
            <p:nvPr/>
          </p:nvSpPr>
          <p:spPr bwMode="auto">
            <a:xfrm>
              <a:off x="839" y="288"/>
              <a:ext cx="28" cy="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6" name="Rectangle 21"/>
            <p:cNvSpPr>
              <a:spLocks noChangeArrowheads="1"/>
            </p:cNvSpPr>
            <p:nvPr/>
          </p:nvSpPr>
          <p:spPr bwMode="auto">
            <a:xfrm>
              <a:off x="902" y="288"/>
              <a:ext cx="27" cy="86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142" name="Rectangle 2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fld id="{B3C73FB5-2BE0-4018-AAA2-DDB528D46304}" type="datetimeFigureOut">
              <a:rPr lang="en-US" smtClean="0"/>
              <a:t>6/14/2018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" pitchFamily="2" charset="2"/>
        <a:buChar char="o"/>
        <a:defRPr sz="28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500">
          <a:solidFill>
            <a:schemeClr val="tx2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p"/>
        <a:defRPr sz="2200">
          <a:solidFill>
            <a:schemeClr val="tx2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2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o"/>
        <a:defRPr sz="2000">
          <a:solidFill>
            <a:schemeClr val="tx2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o"/>
        <a:defRPr sz="2000">
          <a:solidFill>
            <a:schemeClr val="tx2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o"/>
        <a:defRPr sz="2000">
          <a:solidFill>
            <a:schemeClr val="tx2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o"/>
        <a:defRPr sz="2000">
          <a:solidFill>
            <a:schemeClr val="tx2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o"/>
        <a:defRPr sz="2000">
          <a:solidFill>
            <a:schemeClr val="tx2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2056" name="Group 3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grpSp>
            <p:nvGrpSpPr>
              <p:cNvPr id="2063" name="Group 4"/>
              <p:cNvGrpSpPr>
                <a:grpSpLocks/>
              </p:cNvGrpSpPr>
              <p:nvPr/>
            </p:nvGrpSpPr>
            <p:grpSpPr bwMode="auto">
              <a:xfrm>
                <a:off x="0" y="192"/>
                <a:ext cx="5760" cy="4032"/>
                <a:chOff x="0" y="192"/>
                <a:chExt cx="5760" cy="4032"/>
              </a:xfrm>
            </p:grpSpPr>
            <p:sp>
              <p:nvSpPr>
                <p:cNvPr id="2094" name="Line 5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95" name="Line 6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96" name="Line 7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97" name="Line 8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98" name="Line 9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99" name="Line 10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00" name="Line 11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01" name="Line 12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02" name="Line 13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03" name="Line 14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04" name="Line 15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05" name="Line 16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06" name="Line 17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07" name="Line 18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08" name="Line 19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09" name="Line 20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10" name="Line 21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11" name="Line 22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12" name="Line 23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13" name="Line 24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14" name="Line 25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15" name="Line 26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064" name="Group 27"/>
              <p:cNvGrpSpPr>
                <a:grpSpLocks/>
              </p:cNvGrpSpPr>
              <p:nvPr/>
            </p:nvGrpSpPr>
            <p:grpSpPr bwMode="auto">
              <a:xfrm>
                <a:off x="192" y="0"/>
                <a:ext cx="5376" cy="4320"/>
                <a:chOff x="192" y="0"/>
                <a:chExt cx="5376" cy="4320"/>
              </a:xfrm>
            </p:grpSpPr>
            <p:sp>
              <p:nvSpPr>
                <p:cNvPr id="2065" name="Line 28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66" name="Line 29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67" name="Line 30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68" name="Line 31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69" name="Line 32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70" name="Line 33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71" name="Line 34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72" name="Line 35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73" name="Line 36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74" name="Line 37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75" name="Line 38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76" name="Line 39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77" name="Line 40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78" name="Line 41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79" name="Line 42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80" name="Line 43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81" name="Line 44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82" name="Line 45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83" name="Line 46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84" name="Line 47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85" name="Line 48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86" name="Line 49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87" name="Line 50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88" name="Line 51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89" name="Line 52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90" name="Line 53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91" name="Line 54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92" name="Line 55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93" name="Line 56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2057" name="Rectangle 57" descr="60%"/>
            <p:cNvSpPr>
              <a:spLocks noChangeArrowheads="1"/>
            </p:cNvSpPr>
            <p:nvPr/>
          </p:nvSpPr>
          <p:spPr bwMode="ltGray">
            <a:xfrm>
              <a:off x="2112" y="0"/>
              <a:ext cx="3648" cy="96"/>
            </a:xfrm>
            <a:prstGeom prst="rect">
              <a:avLst/>
            </a:prstGeom>
            <a:pattFill prst="pct60">
              <a:fgClr>
                <a:schemeClr val="folHlink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8" name="Line 58"/>
            <p:cNvSpPr>
              <a:spLocks noChangeShapeType="1"/>
            </p:cNvSpPr>
            <p:nvPr/>
          </p:nvSpPr>
          <p:spPr bwMode="ltGray">
            <a:xfrm>
              <a:off x="5568" y="0"/>
              <a:ext cx="0" cy="1488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059" name="Group 59"/>
            <p:cNvGrpSpPr>
              <a:grpSpLocks/>
            </p:cNvGrpSpPr>
            <p:nvPr/>
          </p:nvGrpSpPr>
          <p:grpSpPr bwMode="auto">
            <a:xfrm>
              <a:off x="261" y="892"/>
              <a:ext cx="1124" cy="1464"/>
              <a:chOff x="96" y="916"/>
              <a:chExt cx="2208" cy="2876"/>
            </a:xfrm>
          </p:grpSpPr>
          <p:sp>
            <p:nvSpPr>
              <p:cNvPr id="2060" name="Line 60"/>
              <p:cNvSpPr>
                <a:spLocks noChangeShapeType="1"/>
              </p:cNvSpPr>
              <p:nvPr/>
            </p:nvSpPr>
            <p:spPr bwMode="ltGray">
              <a:xfrm flipH="1">
                <a:off x="96" y="1037"/>
                <a:ext cx="22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61" name="Line 61"/>
              <p:cNvSpPr>
                <a:spLocks noChangeShapeType="1"/>
              </p:cNvSpPr>
              <p:nvPr/>
            </p:nvSpPr>
            <p:spPr bwMode="ltGray">
              <a:xfrm>
                <a:off x="336" y="920"/>
                <a:ext cx="0" cy="287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62" name="Arc 62"/>
              <p:cNvSpPr>
                <a:spLocks/>
              </p:cNvSpPr>
              <p:nvPr/>
            </p:nvSpPr>
            <p:spPr bwMode="ltGray">
              <a:xfrm flipH="1">
                <a:off x="217" y="916"/>
                <a:ext cx="239" cy="239"/>
              </a:xfrm>
              <a:custGeom>
                <a:avLst/>
                <a:gdLst>
                  <a:gd name="T0" fmla="*/ 0 w 43195"/>
                  <a:gd name="T1" fmla="*/ 0 h 43200"/>
                  <a:gd name="T2" fmla="*/ 0 w 43195"/>
                  <a:gd name="T3" fmla="*/ 0 h 43200"/>
                  <a:gd name="T4" fmla="*/ 0 w 43195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2051" name="Rectangle 63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3048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2" name="Rectangle 6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9050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92" name="Rectangle 6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93" name="Rectangle 6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94" name="Rectangle 7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4B00393A-DC75-4A82-BC0B-3B2BB7AEA5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>
    <p:blinds dir="vert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10000"/>
        <a:buFont typeface="Wingdings" pitchFamily="2" charset="2"/>
        <a:buBlip>
          <a:blip r:embed="rId13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pitchFamily="2" charset="2"/>
        <a:buChar char="w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447800" y="228600"/>
            <a:ext cx="7924800" cy="129540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sz="3600" kern="0" dirty="0" smtClean="0">
                <a:solidFill>
                  <a:srgbClr val="FFC000"/>
                </a:solidFill>
              </a:rPr>
              <a:t>Me llamo  ________ </a:t>
            </a:r>
            <a:r>
              <a:rPr lang="en-US" sz="3600" kern="0" dirty="0" err="1" smtClean="0">
                <a:solidFill>
                  <a:srgbClr val="FFC000"/>
                </a:solidFill>
              </a:rPr>
              <a:t>clase</a:t>
            </a:r>
            <a:r>
              <a:rPr lang="en-US" sz="3600" kern="0" dirty="0" smtClean="0">
                <a:solidFill>
                  <a:srgbClr val="FFC000"/>
                </a:solidFill>
              </a:rPr>
              <a:t> 802</a:t>
            </a:r>
            <a:br>
              <a:rPr lang="en-US" sz="3600" kern="0" dirty="0" smtClean="0">
                <a:solidFill>
                  <a:srgbClr val="FFC000"/>
                </a:solidFill>
              </a:rPr>
            </a:br>
            <a:r>
              <a:rPr lang="en-US" sz="3600" kern="0" dirty="0" smtClean="0">
                <a:solidFill>
                  <a:srgbClr val="FFC000"/>
                </a:solidFill>
              </a:rPr>
              <a:t>La fecha es el 4 de </a:t>
            </a:r>
            <a:r>
              <a:rPr lang="en-US" sz="3600" kern="0" dirty="0" err="1" smtClean="0">
                <a:solidFill>
                  <a:srgbClr val="FFC000"/>
                </a:solidFill>
              </a:rPr>
              <a:t>junio</a:t>
            </a:r>
            <a:r>
              <a:rPr lang="en-US" sz="3600" kern="0" dirty="0" smtClean="0">
                <a:solidFill>
                  <a:srgbClr val="FFC000"/>
                </a:solidFill>
              </a:rPr>
              <a:t> del 2018</a:t>
            </a:r>
            <a:endParaRPr lang="en-US" sz="3600" kern="0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152400" y="1295400"/>
            <a:ext cx="8839200" cy="4876800"/>
          </a:xfrm>
          <a:prstGeom prst="rect">
            <a:avLst/>
          </a:prstGeom>
          <a:solidFill>
            <a:schemeClr val="accent3"/>
          </a:solidFill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" pitchFamily="2" charset="2"/>
              <a:buChar char="o"/>
              <a:defRPr sz="2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500">
                <a:solidFill>
                  <a:schemeClr val="tx2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p"/>
              <a:defRPr sz="2200">
                <a:solidFill>
                  <a:schemeClr val="tx2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2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o"/>
              <a:defRPr sz="2000">
                <a:solidFill>
                  <a:schemeClr val="tx2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o"/>
              <a:defRPr sz="2000">
                <a:solidFill>
                  <a:schemeClr val="tx2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o"/>
              <a:defRPr sz="2000">
                <a:solidFill>
                  <a:schemeClr val="tx2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o"/>
              <a:defRPr sz="2000">
                <a:solidFill>
                  <a:schemeClr val="tx2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o"/>
              <a:defRPr sz="2000">
                <a:solidFill>
                  <a:schemeClr val="tx2"/>
                </a:solidFill>
                <a:latin typeface="+mn-lt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s-ES_tradnl" sz="2600" kern="0" smtClean="0">
                <a:solidFill>
                  <a:srgbClr val="FF0000"/>
                </a:solidFill>
              </a:rPr>
              <a:t>Proposito # 91: </a:t>
            </a:r>
            <a:r>
              <a:rPr lang="es-ES_tradnl" sz="2600" kern="0" smtClean="0">
                <a:solidFill>
                  <a:schemeClr val="tx1"/>
                </a:solidFill>
              </a:rPr>
              <a:t>¿Como repasamos para la prueba de MAÑANA?</a:t>
            </a:r>
          </a:p>
          <a:p>
            <a:pPr marL="0" indent="0">
              <a:buFont typeface="Wingdings" pitchFamily="2" charset="2"/>
              <a:buNone/>
            </a:pPr>
            <a:r>
              <a:rPr lang="es-ES_tradnl" sz="2600" i="1" kern="0" smtClean="0">
                <a:solidFill>
                  <a:srgbClr val="7030A0"/>
                </a:solidFill>
              </a:rPr>
              <a:t>L.O: to review the forms of SABER Y CONOCER</a:t>
            </a:r>
          </a:p>
          <a:p>
            <a:pPr marL="0" indent="0">
              <a:buFont typeface="Wingdings" pitchFamily="2" charset="2"/>
              <a:buNone/>
            </a:pPr>
            <a:r>
              <a:rPr lang="es-ES_tradnl" sz="2600" kern="0" smtClean="0">
                <a:solidFill>
                  <a:srgbClr val="FF0000"/>
                </a:solidFill>
              </a:rPr>
              <a:t>Actividad Inicial:</a:t>
            </a:r>
          </a:p>
          <a:p>
            <a:pPr>
              <a:buClr>
                <a:srgbClr val="FF0000"/>
              </a:buClr>
              <a:buFont typeface="Wingdings" pitchFamily="2" charset="2"/>
              <a:buChar char="q"/>
            </a:pPr>
            <a:r>
              <a:rPr lang="es-ES_tradnl" sz="2600" kern="0" smtClean="0">
                <a:solidFill>
                  <a:schemeClr val="tx1"/>
                </a:solidFill>
              </a:rPr>
              <a:t>Complete with Saber o Conocer, add the personal ‘a’ if necessary.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sz="2600" kern="0" smtClean="0">
                <a:solidFill>
                  <a:schemeClr val="tx1"/>
                </a:solidFill>
              </a:rPr>
              <a:t>Jorge ___________ Catherine.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sz="2600" kern="0" smtClean="0">
                <a:solidFill>
                  <a:schemeClr val="tx1"/>
                </a:solidFill>
              </a:rPr>
              <a:t>Felipe y Juana ___________ jugar video juegos.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sz="2600" kern="0" smtClean="0">
                <a:solidFill>
                  <a:schemeClr val="tx1"/>
                </a:solidFill>
              </a:rPr>
              <a:t>Mariana,  ¿__________(tú) muchos países?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sz="2600" kern="0" smtClean="0">
                <a:solidFill>
                  <a:schemeClr val="tx1"/>
                </a:solidFill>
              </a:rPr>
              <a:t>Yo _________ que Luis y Rodrigo hablan mucho.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sz="2600" kern="0" smtClean="0">
                <a:solidFill>
                  <a:schemeClr val="tx1"/>
                </a:solidFill>
              </a:rPr>
              <a:t>Brenda  y Pedro ____________ Lola y Nuria.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sz="2600" kern="0" smtClean="0">
                <a:solidFill>
                  <a:schemeClr val="tx1"/>
                </a:solidFill>
              </a:rPr>
              <a:t>Los estudiantes y yo ______________ Antonio.</a:t>
            </a:r>
            <a:endParaRPr lang="es-ES_tradnl" sz="2600" kern="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23701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27" t="-3847" r="17300" b="25641"/>
          <a:stretch/>
        </p:blipFill>
        <p:spPr bwMode="auto">
          <a:xfrm>
            <a:off x="0" y="0"/>
            <a:ext cx="9144000" cy="619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669497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28" t="-1331" r="20217" b="20334"/>
          <a:stretch/>
        </p:blipFill>
        <p:spPr bwMode="auto">
          <a:xfrm>
            <a:off x="1" y="116114"/>
            <a:ext cx="9143999" cy="68507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869440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685800" y="1828800"/>
            <a:ext cx="7772400" cy="1143000"/>
          </a:xfrm>
        </p:spPr>
        <p:txBody>
          <a:bodyPr/>
          <a:lstStyle/>
          <a:p>
            <a:pPr algn="ctr" eaLnBrk="1" hangingPunct="1"/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91</a:t>
            </a:r>
          </a:p>
        </p:txBody>
      </p:sp>
      <p:sp>
        <p:nvSpPr>
          <p:cNvPr id="13315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1066800" y="1600200"/>
            <a:ext cx="7772400" cy="4114800"/>
          </a:xfrm>
        </p:spPr>
        <p:txBody>
          <a:bodyPr/>
          <a:lstStyle/>
          <a:p>
            <a:pPr eaLnBrk="1" hangingPunct="1">
              <a:buClr>
                <a:srgbClr val="FF0000"/>
              </a:buClr>
              <a:buFont typeface="Wingdings" pitchFamily="2" charset="2"/>
              <a:buChar char="q"/>
            </a:pPr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8</a:t>
            </a:r>
            <a:r>
              <a:rPr lang="en-US" dirty="0" smtClean="0"/>
              <a:t> p. 309</a:t>
            </a:r>
          </a:p>
          <a:p>
            <a:pPr eaLnBrk="1" hangingPunct="1">
              <a:buClr>
                <a:srgbClr val="FF0000"/>
              </a:buClr>
              <a:buFont typeface="Wingdings" pitchFamily="2" charset="2"/>
              <a:buChar char="q"/>
            </a:pPr>
            <a:endParaRPr lang="en-US" dirty="0" smtClean="0"/>
          </a:p>
          <a:p>
            <a:pPr eaLnBrk="1" hangingPunct="1">
              <a:buClr>
                <a:srgbClr val="FF0000"/>
              </a:buClr>
              <a:buFont typeface="Wingdings" pitchFamily="2" charset="2"/>
              <a:buChar char="q"/>
            </a:pPr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10</a:t>
            </a:r>
            <a:r>
              <a:rPr lang="en-US" dirty="0" smtClean="0"/>
              <a:t> p. 310</a:t>
            </a:r>
          </a:p>
          <a:p>
            <a:pPr eaLnBrk="1" hangingPunct="1">
              <a:buClr>
                <a:srgbClr val="FF0000"/>
              </a:buClr>
              <a:buFont typeface="Wingdings" pitchFamily="2" charset="2"/>
              <a:buChar char="q"/>
            </a:pPr>
            <a:r>
              <a:rPr lang="en-US" dirty="0" smtClean="0"/>
              <a:t>Quiz 3/4 </a:t>
            </a:r>
            <a:r>
              <a:rPr lang="en-US" smtClean="0"/>
              <a:t>on MONDAY</a:t>
            </a:r>
            <a:r>
              <a:rPr lang="en-US" dirty="0" smtClean="0"/>
              <a:t>, </a:t>
            </a:r>
            <a:r>
              <a:rPr lang="en-US" smtClean="0"/>
              <a:t>JUNE 18th</a:t>
            </a:r>
            <a:r>
              <a:rPr lang="en-US" dirty="0" smtClean="0"/>
              <a:t>!</a:t>
            </a:r>
          </a:p>
          <a:p>
            <a:pPr lvl="1" eaLnBrk="1" hangingPunct="1">
              <a:buClr>
                <a:srgbClr val="FF0000"/>
              </a:buClr>
              <a:buFont typeface="Wingdings" pitchFamily="2" charset="2"/>
              <a:buChar char="q"/>
            </a:pPr>
            <a:r>
              <a:rPr lang="en-US" dirty="0" err="1" smtClean="0"/>
              <a:t>Numeros</a:t>
            </a:r>
            <a:endParaRPr lang="en-US" dirty="0" smtClean="0"/>
          </a:p>
          <a:p>
            <a:pPr lvl="1" eaLnBrk="1" hangingPunct="1">
              <a:buClr>
                <a:srgbClr val="FF0000"/>
              </a:buClr>
              <a:buFont typeface="Wingdings" pitchFamily="2" charset="2"/>
              <a:buChar char="q"/>
            </a:pPr>
            <a:r>
              <a:rPr lang="en-US" dirty="0" smtClean="0"/>
              <a:t>Saber/ </a:t>
            </a:r>
            <a:r>
              <a:rPr lang="en-US" dirty="0" err="1" smtClean="0"/>
              <a:t>Conocer</a:t>
            </a:r>
            <a:endParaRPr lang="en-US" dirty="0" smtClean="0"/>
          </a:p>
          <a:p>
            <a:pPr lvl="1" eaLnBrk="1" hangingPunct="1">
              <a:buClr>
                <a:srgbClr val="FF0000"/>
              </a:buClr>
              <a:buFont typeface="Wingdings" pitchFamily="2" charset="2"/>
              <a:buChar char="q"/>
            </a:pPr>
            <a:r>
              <a:rPr lang="en-US" dirty="0" smtClean="0"/>
              <a:t>MAPS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685800" y="5334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en-US" kern="0" dirty="0" err="1" smtClean="0">
                <a:solidFill>
                  <a:srgbClr val="FF0000"/>
                </a:solidFill>
              </a:rPr>
              <a:t>Practica</a:t>
            </a:r>
            <a:endParaRPr lang="en-US" kern="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218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rop lines">
  <a:themeElements>
    <a:clrScheme name="Cascade 9">
      <a:dk1>
        <a:srgbClr val="000000"/>
      </a:dk1>
      <a:lt1>
        <a:srgbClr val="FFFFFF"/>
      </a:lt1>
      <a:dk2>
        <a:srgbClr val="1C1C34"/>
      </a:dk2>
      <a:lt2>
        <a:srgbClr val="000066"/>
      </a:lt2>
      <a:accent1>
        <a:srgbClr val="DDDDDD"/>
      </a:accent1>
      <a:accent2>
        <a:srgbClr val="6699CC"/>
      </a:accent2>
      <a:accent3>
        <a:srgbClr val="FFFFFF"/>
      </a:accent3>
      <a:accent4>
        <a:srgbClr val="000000"/>
      </a:accent4>
      <a:accent5>
        <a:srgbClr val="EBEBEB"/>
      </a:accent5>
      <a:accent6>
        <a:srgbClr val="5C8AB9"/>
      </a:accent6>
      <a:hlink>
        <a:srgbClr val="005A58"/>
      </a:hlink>
      <a:folHlink>
        <a:srgbClr val="808000"/>
      </a:folHlink>
    </a:clrScheme>
    <a:fontScheme name="Cascad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ascade 1">
        <a:dk1>
          <a:srgbClr val="C0C0C0"/>
        </a:dk1>
        <a:lt1>
          <a:srgbClr val="FFFFFF"/>
        </a:lt1>
        <a:dk2>
          <a:srgbClr val="000000"/>
        </a:dk2>
        <a:lt2>
          <a:srgbClr val="FFFFFF"/>
        </a:lt2>
        <a:accent1>
          <a:srgbClr val="FF3300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FFADAA"/>
        </a:accent5>
        <a:accent6>
          <a:srgbClr val="5C5C8A"/>
        </a:accent6>
        <a:hlink>
          <a:srgbClr val="FFFF99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scade 2">
        <a:dk1>
          <a:srgbClr val="CC99FF"/>
        </a:dk1>
        <a:lt1>
          <a:srgbClr val="FFFFFF"/>
        </a:lt1>
        <a:dk2>
          <a:srgbClr val="400040"/>
        </a:dk2>
        <a:lt2>
          <a:srgbClr val="FFFFFF"/>
        </a:lt2>
        <a:accent1>
          <a:srgbClr val="FF66FF"/>
        </a:accent1>
        <a:accent2>
          <a:srgbClr val="CC00CC"/>
        </a:accent2>
        <a:accent3>
          <a:srgbClr val="AFAAAF"/>
        </a:accent3>
        <a:accent4>
          <a:srgbClr val="DADADA"/>
        </a:accent4>
        <a:accent5>
          <a:srgbClr val="FFB8FF"/>
        </a:accent5>
        <a:accent6>
          <a:srgbClr val="B900B9"/>
        </a:accent6>
        <a:hlink>
          <a:srgbClr val="FF7C80"/>
        </a:hlink>
        <a:folHlink>
          <a:srgbClr val="9900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scade 3">
        <a:dk1>
          <a:srgbClr val="CC99FF"/>
        </a:dk1>
        <a:lt1>
          <a:srgbClr val="FFFFFF"/>
        </a:lt1>
        <a:dk2>
          <a:srgbClr val="34022D"/>
        </a:dk2>
        <a:lt2>
          <a:srgbClr val="FFFFFF"/>
        </a:lt2>
        <a:accent1>
          <a:srgbClr val="775EC8"/>
        </a:accent1>
        <a:accent2>
          <a:srgbClr val="9933FF"/>
        </a:accent2>
        <a:accent3>
          <a:srgbClr val="AEAAAD"/>
        </a:accent3>
        <a:accent4>
          <a:srgbClr val="DADADA"/>
        </a:accent4>
        <a:accent5>
          <a:srgbClr val="BDB6E0"/>
        </a:accent5>
        <a:accent6>
          <a:srgbClr val="8A2DE7"/>
        </a:accent6>
        <a:hlink>
          <a:srgbClr val="993366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scade 4">
        <a:dk1>
          <a:srgbClr val="FFFFCC"/>
        </a:dk1>
        <a:lt1>
          <a:srgbClr val="FFFFFF"/>
        </a:lt1>
        <a:dk2>
          <a:srgbClr val="000066"/>
        </a:dk2>
        <a:lt2>
          <a:srgbClr val="FFFFFF"/>
        </a:lt2>
        <a:accent1>
          <a:srgbClr val="0078F0"/>
        </a:accent1>
        <a:accent2>
          <a:srgbClr val="CCECFF"/>
        </a:accent2>
        <a:accent3>
          <a:srgbClr val="AAAAB8"/>
        </a:accent3>
        <a:accent4>
          <a:srgbClr val="DADADA"/>
        </a:accent4>
        <a:accent5>
          <a:srgbClr val="AABEF6"/>
        </a:accent5>
        <a:accent6>
          <a:srgbClr val="B9D6E7"/>
        </a:accent6>
        <a:hlink>
          <a:srgbClr val="3399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scade 5">
        <a:dk1>
          <a:srgbClr val="00FFFF"/>
        </a:dk1>
        <a:lt1>
          <a:srgbClr val="FFFFFF"/>
        </a:lt1>
        <a:dk2>
          <a:srgbClr val="4E009C"/>
        </a:dk2>
        <a:lt2>
          <a:srgbClr val="FFFFFF"/>
        </a:lt2>
        <a:accent1>
          <a:srgbClr val="00A8A4"/>
        </a:accent1>
        <a:accent2>
          <a:srgbClr val="3399FF"/>
        </a:accent2>
        <a:accent3>
          <a:srgbClr val="B2AACB"/>
        </a:accent3>
        <a:accent4>
          <a:srgbClr val="DADADA"/>
        </a:accent4>
        <a:accent5>
          <a:srgbClr val="AAD1CF"/>
        </a:accent5>
        <a:accent6>
          <a:srgbClr val="2D8A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scade 6">
        <a:dk1>
          <a:srgbClr val="CCCC33"/>
        </a:dk1>
        <a:lt1>
          <a:srgbClr val="FFFFFF"/>
        </a:lt1>
        <a:dk2>
          <a:srgbClr val="003300"/>
        </a:dk2>
        <a:lt2>
          <a:srgbClr val="FFFFCC"/>
        </a:lt2>
        <a:accent1>
          <a:srgbClr val="008000"/>
        </a:accent1>
        <a:accent2>
          <a:srgbClr val="669900"/>
        </a:accent2>
        <a:accent3>
          <a:srgbClr val="AAADAA"/>
        </a:accent3>
        <a:accent4>
          <a:srgbClr val="DADADA"/>
        </a:accent4>
        <a:accent5>
          <a:srgbClr val="AAC0AA"/>
        </a:accent5>
        <a:accent6>
          <a:srgbClr val="5C8A00"/>
        </a:accent6>
        <a:hlink>
          <a:srgbClr val="FF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scade 7">
        <a:dk1>
          <a:srgbClr val="CCCC99"/>
        </a:dk1>
        <a:lt1>
          <a:srgbClr val="FFFFFF"/>
        </a:lt1>
        <a:dk2>
          <a:srgbClr val="800000"/>
        </a:dk2>
        <a:lt2>
          <a:srgbClr val="FFFFFF"/>
        </a:lt2>
        <a:accent1>
          <a:srgbClr val="CC9900"/>
        </a:accent1>
        <a:accent2>
          <a:srgbClr val="996633"/>
        </a:accent2>
        <a:accent3>
          <a:srgbClr val="C0AAAA"/>
        </a:accent3>
        <a:accent4>
          <a:srgbClr val="DADADA"/>
        </a:accent4>
        <a:accent5>
          <a:srgbClr val="E2CAAA"/>
        </a:accent5>
        <a:accent6>
          <a:srgbClr val="8A5C2D"/>
        </a:accent6>
        <a:hlink>
          <a:srgbClr val="FFFFCC"/>
        </a:hlink>
        <a:folHlink>
          <a:srgbClr val="DDD8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scade 8">
        <a:dk1>
          <a:srgbClr val="204162"/>
        </a:dk1>
        <a:lt1>
          <a:srgbClr val="FFFFFF"/>
        </a:lt1>
        <a:dk2>
          <a:srgbClr val="204162"/>
        </a:dk2>
        <a:lt2>
          <a:srgbClr val="003300"/>
        </a:lt2>
        <a:accent1>
          <a:srgbClr val="99CC00"/>
        </a:accent1>
        <a:accent2>
          <a:srgbClr val="336633"/>
        </a:accent2>
        <a:accent3>
          <a:srgbClr val="FFFFFF"/>
        </a:accent3>
        <a:accent4>
          <a:srgbClr val="1A3653"/>
        </a:accent4>
        <a:accent5>
          <a:srgbClr val="CAE2AA"/>
        </a:accent5>
        <a:accent6>
          <a:srgbClr val="2D5C2D"/>
        </a:accent6>
        <a:hlink>
          <a:srgbClr val="6666FF"/>
        </a:hlink>
        <a:folHlink>
          <a:srgbClr val="C5C2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scade 9">
        <a:dk1>
          <a:srgbClr val="000000"/>
        </a:dk1>
        <a:lt1>
          <a:srgbClr val="FFFFFF"/>
        </a:lt1>
        <a:dk2>
          <a:srgbClr val="1C1C34"/>
        </a:dk2>
        <a:lt2>
          <a:srgbClr val="000066"/>
        </a:lt2>
        <a:accent1>
          <a:srgbClr val="DDDDDD"/>
        </a:accent1>
        <a:accent2>
          <a:srgbClr val="6699CC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5C8AB9"/>
        </a:accent6>
        <a:hlink>
          <a:srgbClr val="005A58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graph paper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Blueprint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ueprint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drop lines</Template>
  <TotalTime>1481</TotalTime>
  <Words>123</Words>
  <Application>Microsoft Office PowerPoint</Application>
  <PresentationFormat>On-screen Show (4:3)</PresentationFormat>
  <Paragraphs>20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drop lines</vt:lpstr>
      <vt:lpstr>graph paper</vt:lpstr>
      <vt:lpstr>PowerPoint Presentation</vt:lpstr>
      <vt:lpstr>PowerPoint Presentation</vt:lpstr>
      <vt:lpstr>PowerPoint Presentation</vt:lpstr>
      <vt:lpstr>Tarea # 91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Repaso de la Tarea 37</dc:title>
  <dc:creator>Helen Zumaeta</dc:creator>
  <cp:lastModifiedBy>Helen Zumaeta</cp:lastModifiedBy>
  <cp:revision>22</cp:revision>
  <cp:lastPrinted>2017-06-05T20:26:04Z</cp:lastPrinted>
  <dcterms:created xsi:type="dcterms:W3CDTF">2013-04-16T17:38:55Z</dcterms:created>
  <dcterms:modified xsi:type="dcterms:W3CDTF">2018-06-14T21:46:32Z</dcterms:modified>
</cp:coreProperties>
</file>